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773C5012-55F9-436E-B78B-2A38D8AAA0C0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Días buenos y días grises</a:t>
          </a:r>
          <a:r>
            <a:rPr lang="es-ES" altLang="zh-CN"/>
            <a:t/>
          </a:r>
          <a:endParaRPr lang="es-ES" altLang="zh-CN"/>
        </a:p>
      </dgm:t>
    </dgm:pt>
    <dgm:pt modelId="{E1399106-9BE2-43F4-9430-F473CB36780F}" cxnId="{8B1E82FD-0D37-4EC4-B8EB-0FAA66E0CBBF}" type="parTrans">
      <dgm:prSet/>
      <dgm:spPr/>
      <dgm:t>
        <a:bodyPr/>
        <a:p>
          <a:endParaRPr lang="zh-CN" altLang="en-US"/>
        </a:p>
      </dgm:t>
    </dgm:pt>
    <dgm:pt modelId="{507A6FE3-4D55-4ED6-A973-429D64C5DF28}" cxnId="{8B1E82FD-0D37-4EC4-B8EB-0FAA66E0CBBF}" type="sibTrans">
      <dgm:prSet/>
      <dgm:spPr/>
      <dgm:t>
        <a:bodyPr/>
        <a:p>
          <a:endParaRPr lang="zh-CN" altLang="en-US"/>
        </a:p>
      </dgm:t>
    </dgm:pt>
    <dgm:pt modelId="{CA58FE74-4619-4E47-BA6C-E0CD35AF5AC2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Dudas y ansiedad</a:t>
          </a:r>
          <a:r>
            <a:rPr lang="es-ES" altLang="zh-CN"/>
            <a:t/>
          </a:r>
          <a:endParaRPr lang="es-ES" altLang="zh-CN"/>
        </a:p>
      </dgm:t>
    </dgm:pt>
    <dgm:pt modelId="{EBAD4DA7-135F-4F4E-9475-804E7DC205D2}" cxnId="{16AAC75A-EB64-4B1F-94A6-1A61FA0A8D03}" type="parTrans">
      <dgm:prSet/>
      <dgm:spPr/>
      <dgm:t>
        <a:bodyPr/>
        <a:p>
          <a:endParaRPr lang="zh-CN" altLang="en-US"/>
        </a:p>
      </dgm:t>
    </dgm:pt>
    <dgm:pt modelId="{5723A07A-E737-45B0-B84E-97FB4DE86580}" cxnId="{16AAC75A-EB64-4B1F-94A6-1A61FA0A8D03}" type="sibTrans">
      <dgm:prSet/>
      <dgm:spPr/>
      <dgm:t>
        <a:bodyPr/>
        <a:p>
          <a:endParaRPr lang="zh-CN" altLang="en-US"/>
        </a:p>
      </dgm:t>
    </dgm:pt>
    <dgm:pt modelId="{D3284563-CEAB-43B3-81C4-5F6C081CBB78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Comparaciones</a:t>
          </a:r>
          <a:r>
            <a:rPr lang="es-ES" altLang="zh-CN"/>
            <a:t/>
          </a:r>
          <a:endParaRPr lang="es-ES" altLang="zh-CN"/>
        </a:p>
      </dgm:t>
    </dgm:pt>
    <dgm:pt modelId="{A2E240DA-ABFA-4A24-BE34-ABE926603D67}" cxnId="{6A4EE8BA-2CA9-47FC-A877-660E1CAD24F1}" type="parTrans">
      <dgm:prSet/>
      <dgm:spPr/>
      <dgm:t>
        <a:bodyPr/>
        <a:p>
          <a:endParaRPr lang="zh-CN" altLang="en-US"/>
        </a:p>
      </dgm:t>
    </dgm:pt>
    <dgm:pt modelId="{2E43EE94-FE21-4F90-81B3-CED5B1ECC8C9}" cxnId="{6A4EE8BA-2CA9-47FC-A877-660E1CAD24F1}" type="sibTrans">
      <dgm:prSet/>
      <dgm:spPr/>
      <dgm:t>
        <a:bodyPr/>
        <a:p>
          <a:endParaRPr lang="zh-CN" alt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1E82FD-0D37-4EC4-B8EB-0FAA66E0CBBF}" srcId="{26C320EB-5352-40AA-A0A9-C13066E1373C}" destId="{773C5012-55F9-436E-B78B-2A38D8AAA0C0}" srcOrd="0" destOrd="0" parTransId="{E1399106-9BE2-43F4-9430-F473CB36780F}" sibTransId="{507A6FE3-4D55-4ED6-A973-429D64C5DF28}"/>
    <dgm:cxn modelId="{16AAC75A-EB64-4B1F-94A6-1A61FA0A8D03}" srcId="{26C320EB-5352-40AA-A0A9-C13066E1373C}" destId="{CA58FE74-4619-4E47-BA6C-E0CD35AF5AC2}" srcOrd="1" destOrd="0" parTransId="{EBAD4DA7-135F-4F4E-9475-804E7DC205D2}" sibTransId="{5723A07A-E737-45B0-B84E-97FB4DE86580}"/>
    <dgm:cxn modelId="{6A4EE8BA-2CA9-47FC-A877-660E1CAD24F1}" srcId="{26C320EB-5352-40AA-A0A9-C13066E1373C}" destId="{D3284563-CEAB-43B3-81C4-5F6C081CBB78}" srcOrd="2" destOrd="0" parTransId="{A2E240DA-ABFA-4A24-BE34-ABE926603D67}" sibTransId="{2E43EE94-FE21-4F90-81B3-CED5B1ECC8C9}"/>
    <dgm:cxn modelId="{7708194B-77A7-4B95-B351-96D7EBD21ED4}" type="presOf" srcId="{26C320EB-5352-40AA-A0A9-C13066E1373C}" destId="{E5EECCA3-F875-4B71-92CC-9CCDFB7DBFEF}" srcOrd="0" destOrd="0" presId="urn:microsoft.com/office/officeart/2005/8/layout/list1"/>
    <dgm:cxn modelId="{C04F4E0B-F3F7-4972-9710-F7BC3490ED7F}" type="presParOf" srcId="{E5EECCA3-F875-4B71-92CC-9CCDFB7DBFEF}" destId="{667CAF5C-37C0-43B7-8B7E-02CCA3754DB9}" srcOrd="0" destOrd="0" presId="urn:microsoft.com/office/officeart/2005/8/layout/list1"/>
    <dgm:cxn modelId="{4DA34905-CA5B-4328-8A60-861A3BFD57D9}" type="presParOf" srcId="{667CAF5C-37C0-43B7-8B7E-02CCA3754DB9}" destId="{58B158CB-C1D2-4676-88E6-6B3937A00A96}" srcOrd="0" destOrd="0" presId="urn:microsoft.com/office/officeart/2005/8/layout/list1"/>
    <dgm:cxn modelId="{EA545FD3-3579-48AF-963C-F40C4AC0E9FF}" type="presOf" srcId="{773C5012-55F9-436E-B78B-2A38D8AAA0C0}" destId="{58B158CB-C1D2-4676-88E6-6B3937A00A96}" srcOrd="0" destOrd="0" presId="urn:microsoft.com/office/officeart/2005/8/layout/list1"/>
    <dgm:cxn modelId="{6F9B087B-E485-46FD-9BCA-B1EBCB9C536E}" type="presParOf" srcId="{667CAF5C-37C0-43B7-8B7E-02CCA3754DB9}" destId="{D0971512-D8E1-4E4B-89F4-FF2EB164C196}" srcOrd="1" destOrd="0" presId="urn:microsoft.com/office/officeart/2005/8/layout/list1"/>
    <dgm:cxn modelId="{620473E8-A770-484D-A421-BA430A0F9B69}" type="presOf" srcId="{773C5012-55F9-436E-B78B-2A38D8AAA0C0}" destId="{D0971512-D8E1-4E4B-89F4-FF2EB164C196}" srcOrd="0" destOrd="0" presId="urn:microsoft.com/office/officeart/2005/8/layout/list1"/>
    <dgm:cxn modelId="{54C278DD-5CD7-455F-ADB7-6EC81718FE60}" type="presParOf" srcId="{E5EECCA3-F875-4B71-92CC-9CCDFB7DBFEF}" destId="{05E10EBB-C85A-471E-9935-B48B9C39A12E}" srcOrd="1" destOrd="0" presId="urn:microsoft.com/office/officeart/2005/8/layout/list1"/>
    <dgm:cxn modelId="{F882BB75-27C6-4C4B-877C-B83BBF2BB638}" type="presParOf" srcId="{E5EECCA3-F875-4B71-92CC-9CCDFB7DBFEF}" destId="{1F055725-8984-42CB-98CB-8E7728DD5EAB}" srcOrd="2" destOrd="0" presId="urn:microsoft.com/office/officeart/2005/8/layout/list1"/>
    <dgm:cxn modelId="{4AD9A823-C5B7-4B19-B410-46191094133C}" type="presParOf" srcId="{E5EECCA3-F875-4B71-92CC-9CCDFB7DBFEF}" destId="{5785404B-F53E-4CF2-A702-90A46E89CED8}" srcOrd="3" destOrd="0" presId="urn:microsoft.com/office/officeart/2005/8/layout/list1"/>
    <dgm:cxn modelId="{BA33E012-2477-4B9C-8BC5-220A1979B9F8}" type="presParOf" srcId="{E5EECCA3-F875-4B71-92CC-9CCDFB7DBFEF}" destId="{EF963990-07B7-4DBC-8CFE-C86D15B61BB6}" srcOrd="4" destOrd="0" presId="urn:microsoft.com/office/officeart/2005/8/layout/list1"/>
    <dgm:cxn modelId="{53643782-C2F2-4370-882C-8D41134C16A7}" type="presParOf" srcId="{EF963990-07B7-4DBC-8CFE-C86D15B61BB6}" destId="{AEA4B341-6C57-43B8-BC42-9813D43D1335}" srcOrd="0" destOrd="4" presId="urn:microsoft.com/office/officeart/2005/8/layout/list1"/>
    <dgm:cxn modelId="{F3881609-43C6-4229-9928-971C16712E30}" type="presOf" srcId="{CA58FE74-4619-4E47-BA6C-E0CD35AF5AC2}" destId="{AEA4B341-6C57-43B8-BC42-9813D43D1335}" srcOrd="0" destOrd="0" presId="urn:microsoft.com/office/officeart/2005/8/layout/list1"/>
    <dgm:cxn modelId="{A6D2E3DD-58C0-4ABD-BEA4-14F0953398C1}" type="presParOf" srcId="{EF963990-07B7-4DBC-8CFE-C86D15B61BB6}" destId="{DD07B078-3354-4F1B-9438-E4F95C4B43A6}" srcOrd="1" destOrd="4" presId="urn:microsoft.com/office/officeart/2005/8/layout/list1"/>
    <dgm:cxn modelId="{B847ED41-1622-44D8-8B96-92B5BBC735C9}" type="presOf" srcId="{CA58FE74-4619-4E47-BA6C-E0CD35AF5AC2}" destId="{DD07B078-3354-4F1B-9438-E4F95C4B43A6}" srcOrd="0" destOrd="0" presId="urn:microsoft.com/office/officeart/2005/8/layout/list1"/>
    <dgm:cxn modelId="{D3EE394A-17F4-45F0-9C58-1F20FC3E5C18}" type="presParOf" srcId="{E5EECCA3-F875-4B71-92CC-9CCDFB7DBFEF}" destId="{98F9047E-C8BE-4990-B6F7-84F4581E1FEA}" srcOrd="5" destOrd="0" presId="urn:microsoft.com/office/officeart/2005/8/layout/list1"/>
    <dgm:cxn modelId="{FAE9B99C-F9BD-4A1D-930A-1614BD73B31C}" type="presParOf" srcId="{E5EECCA3-F875-4B71-92CC-9CCDFB7DBFEF}" destId="{FB20FF5F-D131-4A8A-AEBC-01A2B84D6655}" srcOrd="6" destOrd="0" presId="urn:microsoft.com/office/officeart/2005/8/layout/list1"/>
    <dgm:cxn modelId="{626F02E5-9491-4011-8096-6D9494756D63}" type="presParOf" srcId="{E5EECCA3-F875-4B71-92CC-9CCDFB7DBFEF}" destId="{AC1FEB9E-7ED9-4E44-9D47-B63AE5862158}" srcOrd="7" destOrd="0" presId="urn:microsoft.com/office/officeart/2005/8/layout/list1"/>
    <dgm:cxn modelId="{ADDCB6BC-EF0A-443F-8884-080BC694F485}" type="presParOf" srcId="{E5EECCA3-F875-4B71-92CC-9CCDFB7DBFEF}" destId="{04A221FB-3A34-4804-9E1E-FAA254BEF819}" srcOrd="8" destOrd="0" presId="urn:microsoft.com/office/officeart/2005/8/layout/list1"/>
    <dgm:cxn modelId="{0702501B-C3A8-4466-8554-3A37B33AB461}" type="presParOf" srcId="{04A221FB-3A34-4804-9E1E-FAA254BEF819}" destId="{09CBCBA7-E2EE-4654-BCFB-AB2C2D77E66B}" srcOrd="0" destOrd="8" presId="urn:microsoft.com/office/officeart/2005/8/layout/list1"/>
    <dgm:cxn modelId="{C424FD5A-367C-428A-8D55-4378F1663823}" type="presOf" srcId="{D3284563-CEAB-43B3-81C4-5F6C081CBB78}" destId="{09CBCBA7-E2EE-4654-BCFB-AB2C2D77E66B}" srcOrd="0" destOrd="0" presId="urn:microsoft.com/office/officeart/2005/8/layout/list1"/>
    <dgm:cxn modelId="{E2E09D1E-648E-47D3-96D4-E914BEE560D2}" type="presParOf" srcId="{04A221FB-3A34-4804-9E1E-FAA254BEF819}" destId="{F8B30F84-9FC1-4455-B8FC-CA5DC2189586}" srcOrd="1" destOrd="8" presId="urn:microsoft.com/office/officeart/2005/8/layout/list1"/>
    <dgm:cxn modelId="{97621371-4AAF-4E0E-917B-D6132333F661}" type="presOf" srcId="{D3284563-CEAB-43B3-81C4-5F6C081CBB78}" destId="{F8B30F84-9FC1-4455-B8FC-CA5DC2189586}" srcOrd="0" destOrd="0" presId="urn:microsoft.com/office/officeart/2005/8/layout/list1"/>
    <dgm:cxn modelId="{A7843D64-02B0-47B9-929A-CB0E9BB53002}" type="presParOf" srcId="{E5EECCA3-F875-4B71-92CC-9CCDFB7DBFEF}" destId="{75AF99AA-34AA-4169-A0AA-91E0CC0C2D15}" srcOrd="9" destOrd="0" presId="urn:microsoft.com/office/officeart/2005/8/layout/list1"/>
    <dgm:cxn modelId="{537B98A7-7F6C-4D41-8556-E20A5E40AB44}" type="presParOf" srcId="{E5EECCA3-F875-4B71-92CC-9CCDFB7DBFEF}" destId="{F855875C-E8B4-4273-8C6C-6A8EC3091B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B7357-6168-4348-9AA6-14144ED5A20B}" type="doc">
      <dgm:prSet loTypeId="urn:microsoft.com/office/officeart/2005/8/layout/pyramid2" loCatId="pyramid" qsTypeId="urn:microsoft.com/office/officeart/2005/8/quickstyle/simple5" qsCatId="simple" csTypeId="urn:microsoft.com/office/officeart/2005/8/colors/colorful4" csCatId="accent1" phldr="0"/>
      <dgm:spPr/>
    </dgm:pt>
    <dgm:pt modelId="{0D5CC342-E700-4F12-88D9-3609A44E4D8F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Pequeños pasos</a:t>
          </a:r>
          <a:r>
            <a:rPr lang="es-ES" altLang="zh-CN"/>
            <a:t/>
          </a:r>
          <a:endParaRPr lang="es-ES" altLang="zh-CN"/>
        </a:p>
      </dgm:t>
    </dgm:pt>
    <dgm:pt modelId="{603EB85E-5429-437F-AED4-8963E51BDC3F}" cxnId="{BCB36255-26B8-44A9-8D4F-7009F26E4939}" type="parTrans">
      <dgm:prSet/>
      <dgm:spPr/>
    </dgm:pt>
    <dgm:pt modelId="{8AD87326-AD3E-4413-B5A8-34F28727CF9D}" cxnId="{BCB36255-26B8-44A9-8D4F-7009F26E4939}" type="sibTrans">
      <dgm:prSet/>
      <dgm:spPr/>
    </dgm:pt>
    <dgm:pt modelId="{964857A0-EE3B-4FB6-B68F-99FDA9EA0BF8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Hábitos simples</a:t>
          </a:r>
          <a:r>
            <a:rPr lang="es-ES" altLang="zh-CN"/>
            <a:t/>
          </a:r>
          <a:endParaRPr lang="es-ES" altLang="zh-CN"/>
        </a:p>
      </dgm:t>
    </dgm:pt>
    <dgm:pt modelId="{AF096738-3511-4A94-AD57-45EB6703E7EE}" cxnId="{CEA204B9-9FE0-419E-B8E6-BD0FDCC1167C}" type="parTrans">
      <dgm:prSet/>
      <dgm:spPr/>
    </dgm:pt>
    <dgm:pt modelId="{F0FED80C-473D-4EE5-B294-335782A56FB8}" cxnId="{CEA204B9-9FE0-419E-B8E6-BD0FDCC1167C}" type="sibTrans">
      <dgm:prSet/>
      <dgm:spPr/>
    </dgm:pt>
    <dgm:pt modelId="{616917E7-A19B-468E-B568-EA7FEDDE3889}">
      <dgm:prSet phldrT="[Texto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No rendirse mentalmenyte</a:t>
          </a:r>
          <a:endParaRPr lang="es-ES" altLang="zh-CN"/>
        </a:p>
      </dgm:t>
    </dgm:pt>
    <dgm:pt modelId="{D4D12987-1F64-4393-9F88-42463D324266}" cxnId="{2149506F-F2E1-4B1C-B65D-D103C57E936D}" type="parTrans">
      <dgm:prSet/>
      <dgm:spPr/>
    </dgm:pt>
    <dgm:pt modelId="{C05F2118-4932-4EDF-8473-967897C57045}" cxnId="{2149506F-F2E1-4B1C-B65D-D103C57E936D}" type="sibTrans">
      <dgm:prSet/>
      <dgm:spPr/>
    </dgm:pt>
    <dgm:pt modelId="{D0C460E9-19F5-4159-9AEF-E1B797A7262B}" type="pres">
      <dgm:prSet presAssocID="{F7DB7357-6168-4348-9AA6-14144ED5A20B}" presName="compositeShape" presStyleCnt="0">
        <dgm:presLayoutVars>
          <dgm:dir/>
          <dgm:resizeHandles/>
        </dgm:presLayoutVars>
      </dgm:prSet>
      <dgm:spPr/>
    </dgm:pt>
    <dgm:pt modelId="{6F2447E4-83EA-413B-A65B-5349BB409B13}" type="pres">
      <dgm:prSet presAssocID="{F7DB7357-6168-4348-9AA6-14144ED5A20B}" presName="pyramid" presStyleLbl="node1" presStyleIdx="0" presStyleCnt="1"/>
      <dgm:spPr/>
    </dgm:pt>
    <dgm:pt modelId="{B5765EC1-DEEA-429B-8906-3852E3DECAE9}" type="pres">
      <dgm:prSet presAssocID="{F7DB7357-6168-4348-9AA6-14144ED5A20B}" presName="theList" presStyleCnt="0"/>
      <dgm:spPr/>
    </dgm:pt>
    <dgm:pt modelId="{B3540AFB-F078-4904-A74C-8438A955DD66}" type="pres">
      <dgm:prSet presAssocID="{0D5CC342-E700-4F12-88D9-3609A44E4D8F}" presName="aNode" presStyleLbl="fgAcc1" presStyleIdx="0" presStyleCnt="3">
        <dgm:presLayoutVars>
          <dgm:bulletEnabled val="1"/>
        </dgm:presLayoutVars>
      </dgm:prSet>
      <dgm:spPr/>
    </dgm:pt>
    <dgm:pt modelId="{98D91EF3-25E7-410F-A42A-162DF452BD65}" type="pres">
      <dgm:prSet presAssocID="{0D5CC342-E700-4F12-88D9-3609A44E4D8F}" presName="aSpace" presStyleCnt="0"/>
      <dgm:spPr/>
    </dgm:pt>
    <dgm:pt modelId="{498138EA-C963-4850-8045-CDC976043C77}" type="pres">
      <dgm:prSet presAssocID="{964857A0-EE3B-4FB6-B68F-99FDA9EA0BF8}" presName="aNode" presStyleLbl="fgAcc1" presStyleIdx="1" presStyleCnt="3">
        <dgm:presLayoutVars>
          <dgm:bulletEnabled val="1"/>
        </dgm:presLayoutVars>
      </dgm:prSet>
      <dgm:spPr/>
    </dgm:pt>
    <dgm:pt modelId="{9C2EE1BB-982C-4B23-9114-E2CF46CA718D}" type="pres">
      <dgm:prSet presAssocID="{964857A0-EE3B-4FB6-B68F-99FDA9EA0BF8}" presName="aSpace" presStyleCnt="0"/>
      <dgm:spPr/>
    </dgm:pt>
    <dgm:pt modelId="{FAEF4662-DA73-4491-A6C9-6C7A850FFB5F}" type="pres">
      <dgm:prSet presAssocID="{616917E7-A19B-468E-B568-EA7FEDDE3889}" presName="aNode" presStyleLbl="fgAcc1" presStyleIdx="2" presStyleCnt="3">
        <dgm:presLayoutVars>
          <dgm:bulletEnabled val="1"/>
        </dgm:presLayoutVars>
      </dgm:prSet>
      <dgm:spPr/>
    </dgm:pt>
    <dgm:pt modelId="{D1A2CD23-48D9-4591-B463-66F193FE07C2}" type="pres">
      <dgm:prSet presAssocID="{616917E7-A19B-468E-B568-EA7FEDDE3889}" presName="aSpace" presStyleCnt="0"/>
      <dgm:spPr/>
    </dgm:pt>
  </dgm:ptLst>
  <dgm:cxnLst>
    <dgm:cxn modelId="{BCB36255-26B8-44A9-8D4F-7009F26E4939}" srcId="{F7DB7357-6168-4348-9AA6-14144ED5A20B}" destId="{0D5CC342-E700-4F12-88D9-3609A44E4D8F}" srcOrd="0" destOrd="0" parTransId="{603EB85E-5429-437F-AED4-8963E51BDC3F}" sibTransId="{8AD87326-AD3E-4413-B5A8-34F28727CF9D}"/>
    <dgm:cxn modelId="{CEA204B9-9FE0-419E-B8E6-BD0FDCC1167C}" srcId="{F7DB7357-6168-4348-9AA6-14144ED5A20B}" destId="{964857A0-EE3B-4FB6-B68F-99FDA9EA0BF8}" srcOrd="1" destOrd="0" parTransId="{AF096738-3511-4A94-AD57-45EB6703E7EE}" sibTransId="{F0FED80C-473D-4EE5-B294-335782A56FB8}"/>
    <dgm:cxn modelId="{2149506F-F2E1-4B1C-B65D-D103C57E936D}" srcId="{F7DB7357-6168-4348-9AA6-14144ED5A20B}" destId="{616917E7-A19B-468E-B568-EA7FEDDE3889}" srcOrd="2" destOrd="0" parTransId="{D4D12987-1F64-4393-9F88-42463D324266}" sibTransId="{C05F2118-4932-4EDF-8473-967897C57045}"/>
    <dgm:cxn modelId="{79D2057C-E703-4C0F-999E-FF271BB22771}" type="presOf" srcId="{F7DB7357-6168-4348-9AA6-14144ED5A20B}" destId="{D0C460E9-19F5-4159-9AEF-E1B797A7262B}" srcOrd="0" destOrd="0" presId="urn:microsoft.com/office/officeart/2005/8/layout/pyramid2"/>
    <dgm:cxn modelId="{68572FE3-D388-4C9A-A166-B0B006A2AA7D}" type="presParOf" srcId="{D0C460E9-19F5-4159-9AEF-E1B797A7262B}" destId="{6F2447E4-83EA-413B-A65B-5349BB409B13}" srcOrd="0" destOrd="0" presId="urn:microsoft.com/office/officeart/2005/8/layout/pyramid2"/>
    <dgm:cxn modelId="{469E186E-0526-4907-9EA8-571D9F6DC8C4}" type="presParOf" srcId="{D0C460E9-19F5-4159-9AEF-E1B797A7262B}" destId="{B5765EC1-DEEA-429B-8906-3852E3DECAE9}" srcOrd="1" destOrd="0" presId="urn:microsoft.com/office/officeart/2005/8/layout/pyramid2"/>
    <dgm:cxn modelId="{71D62BC8-635D-4BE9-BE21-4FB989D3872B}" type="presParOf" srcId="{B5765EC1-DEEA-429B-8906-3852E3DECAE9}" destId="{B3540AFB-F078-4904-A74C-8438A955DD66}" srcOrd="0" destOrd="1" presId="urn:microsoft.com/office/officeart/2005/8/layout/pyramid2"/>
    <dgm:cxn modelId="{EF929D25-84D6-4840-A39B-3C691C6193CD}" type="presOf" srcId="{0D5CC342-E700-4F12-88D9-3609A44E4D8F}" destId="{B3540AFB-F078-4904-A74C-8438A955DD66}" srcOrd="0" destOrd="0" presId="urn:microsoft.com/office/officeart/2005/8/layout/pyramid2"/>
    <dgm:cxn modelId="{25EA83E2-10CA-48EA-8739-71CE7F427EBF}" type="presParOf" srcId="{B5765EC1-DEEA-429B-8906-3852E3DECAE9}" destId="{98D91EF3-25E7-410F-A42A-162DF452BD65}" srcOrd="1" destOrd="1" presId="urn:microsoft.com/office/officeart/2005/8/layout/pyramid2"/>
    <dgm:cxn modelId="{4BF43F2A-6B2F-4678-978F-4291E93D1D34}" type="presParOf" srcId="{B5765EC1-DEEA-429B-8906-3852E3DECAE9}" destId="{498138EA-C963-4850-8045-CDC976043C77}" srcOrd="2" destOrd="1" presId="urn:microsoft.com/office/officeart/2005/8/layout/pyramid2"/>
    <dgm:cxn modelId="{53C3E00F-88B8-4D5B-BBA9-928415E34CAD}" type="presOf" srcId="{964857A0-EE3B-4FB6-B68F-99FDA9EA0BF8}" destId="{498138EA-C963-4850-8045-CDC976043C77}" srcOrd="0" destOrd="0" presId="urn:microsoft.com/office/officeart/2005/8/layout/pyramid2"/>
    <dgm:cxn modelId="{FE20664D-708C-4590-AF41-02BEADD32A68}" type="presParOf" srcId="{B5765EC1-DEEA-429B-8906-3852E3DECAE9}" destId="{9C2EE1BB-982C-4B23-9114-E2CF46CA718D}" srcOrd="3" destOrd="1" presId="urn:microsoft.com/office/officeart/2005/8/layout/pyramid2"/>
    <dgm:cxn modelId="{B50CF02D-A465-498B-B7B5-C550EECC7CC7}" type="presParOf" srcId="{B5765EC1-DEEA-429B-8906-3852E3DECAE9}" destId="{FAEF4662-DA73-4491-A6C9-6C7A850FFB5F}" srcOrd="4" destOrd="1" presId="urn:microsoft.com/office/officeart/2005/8/layout/pyramid2"/>
    <dgm:cxn modelId="{38FE27B5-FC99-4E29-8AC0-D90333131DF0}" type="presOf" srcId="{616917E7-A19B-468E-B568-EA7FEDDE3889}" destId="{FAEF4662-DA73-4491-A6C9-6C7A850FFB5F}" srcOrd="0" destOrd="0" presId="urn:microsoft.com/office/officeart/2005/8/layout/pyramid2"/>
    <dgm:cxn modelId="{A965169F-E811-4E1F-9CAF-E6C5DF2749A3}" type="presParOf" srcId="{B5765EC1-DEEA-429B-8906-3852E3DECAE9}" destId="{D1A2CD23-48D9-4591-B463-66F193FE07C2}" srcOrd="5" destOrd="1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6039485" cy="4025900"/>
        <a:chOff x="0" y="0"/>
        <a:chExt cx="6039485" cy="4025900"/>
      </a:xfrm>
    </dsp:grpSpPr>
    <dsp:sp modelId="{1F055725-8984-42CB-98CB-8E7728DD5EAB}">
      <dsp:nvSpPr>
        <dsp:cNvPr id="5" name="Rectángulo 4"/>
        <dsp:cNvSpPr/>
      </dsp:nvSpPr>
      <dsp:spPr bwMode="white">
        <a:xfrm>
          <a:off x="0" y="495550"/>
          <a:ext cx="6039485" cy="756000"/>
        </a:xfrm>
        <a:prstGeom prst="rect">
          <a:avLst/>
        </a:prstGeom>
      </dsp:spPr>
      <dsp:style>
        <a:lnRef idx="1">
          <a:schemeClr val="accent1">
            <a:alpha val="90000"/>
            <a:hueOff val="0"/>
            <a:satOff val="0"/>
            <a:lumOff val="0"/>
            <a:alpha val="90196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68731" tIns="624840" rIns="468731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95550"/>
        <a:ext cx="6039485" cy="756000"/>
      </dsp:txXfrm>
    </dsp:sp>
    <dsp:sp modelId="{D0971512-D8E1-4E4B-89F4-FF2EB164C196}">
      <dsp:nvSpPr>
        <dsp:cNvPr id="4" name="Rectángulo redondeado 3"/>
        <dsp:cNvSpPr/>
      </dsp:nvSpPr>
      <dsp:spPr bwMode="white">
        <a:xfrm>
          <a:off x="301974" y="52750"/>
          <a:ext cx="4227640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>
            <a:alpha val="90000"/>
            <a:hueOff val="0"/>
            <a:satOff val="0"/>
            <a:lumOff val="0"/>
            <a:alpha val="90196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9794" tIns="0" rIns="159794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Días buenos y días grises</a:t>
          </a:r>
          <a:endParaRPr lang="es-ES" altLang="zh-CN"/>
        </a:p>
      </dsp:txBody>
      <dsp:txXfrm>
        <a:off x="301974" y="52750"/>
        <a:ext cx="4227640" cy="885600"/>
      </dsp:txXfrm>
    </dsp:sp>
    <dsp:sp modelId="{FB20FF5F-D131-4A8A-AEBC-01A2B84D6655}">
      <dsp:nvSpPr>
        <dsp:cNvPr id="8" name="Rectángulo 7"/>
        <dsp:cNvSpPr/>
      </dsp:nvSpPr>
      <dsp:spPr bwMode="white">
        <a:xfrm>
          <a:off x="0" y="1856350"/>
          <a:ext cx="6039485" cy="756000"/>
        </a:xfrm>
        <a:prstGeom prst="rect">
          <a:avLst/>
        </a:prstGeom>
      </dsp:spPr>
      <dsp:style>
        <a:lnRef idx="1">
          <a:schemeClr val="accent1">
            <a:alpha val="90000"/>
            <a:hueOff val="0"/>
            <a:satOff val="0"/>
            <a:lumOff val="0"/>
            <a:alpha val="70196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68731" tIns="624840" rIns="468731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856350"/>
        <a:ext cx="6039485" cy="756000"/>
      </dsp:txXfrm>
    </dsp:sp>
    <dsp:sp modelId="{DD07B078-3354-4F1B-9438-E4F95C4B43A6}">
      <dsp:nvSpPr>
        <dsp:cNvPr id="7" name="Rectángulo redondeado 6"/>
        <dsp:cNvSpPr/>
      </dsp:nvSpPr>
      <dsp:spPr bwMode="white">
        <a:xfrm>
          <a:off x="301974" y="1413550"/>
          <a:ext cx="4227640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>
            <a:alpha val="90000"/>
            <a:hueOff val="0"/>
            <a:satOff val="0"/>
            <a:lumOff val="0"/>
            <a:alpha val="70196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9794" tIns="0" rIns="159794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Dudas y ansiedad</a:t>
          </a:r>
          <a:endParaRPr lang="es-ES" altLang="zh-CN"/>
        </a:p>
      </dsp:txBody>
      <dsp:txXfrm>
        <a:off x="301974" y="1413550"/>
        <a:ext cx="4227640" cy="885600"/>
      </dsp:txXfrm>
    </dsp:sp>
    <dsp:sp modelId="{F855875C-E8B4-4273-8C6C-6A8EC3091B3C}">
      <dsp:nvSpPr>
        <dsp:cNvPr id="11" name="Rectángulo 10"/>
        <dsp:cNvSpPr/>
      </dsp:nvSpPr>
      <dsp:spPr bwMode="white">
        <a:xfrm>
          <a:off x="0" y="3217150"/>
          <a:ext cx="6039485" cy="756000"/>
        </a:xfrm>
        <a:prstGeom prst="rect">
          <a:avLst/>
        </a:prstGeom>
      </dsp:spPr>
      <dsp:style>
        <a:lnRef idx="1">
          <a:schemeClr val="accent1">
            <a:alpha val="90000"/>
            <a:hueOff val="0"/>
            <a:satOff val="0"/>
            <a:lumOff val="0"/>
            <a:alpha val="50196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68731" tIns="624840" rIns="468731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217150"/>
        <a:ext cx="6039485" cy="756000"/>
      </dsp:txXfrm>
    </dsp:sp>
    <dsp:sp modelId="{F8B30F84-9FC1-4455-B8FC-CA5DC2189586}">
      <dsp:nvSpPr>
        <dsp:cNvPr id="10" name="Rectángulo redondeado 9"/>
        <dsp:cNvSpPr/>
      </dsp:nvSpPr>
      <dsp:spPr bwMode="white">
        <a:xfrm>
          <a:off x="301974" y="2774350"/>
          <a:ext cx="4227640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>
            <a:alpha val="90000"/>
            <a:hueOff val="0"/>
            <a:satOff val="0"/>
            <a:lumOff val="0"/>
            <a:alpha val="50196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9794" tIns="0" rIns="159794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/>
            <a:t>Comparaciones</a:t>
          </a:r>
          <a:endParaRPr lang="es-ES" altLang="zh-CN"/>
        </a:p>
      </dsp:txBody>
      <dsp:txXfrm>
        <a:off x="301974" y="2774350"/>
        <a:ext cx="4227640" cy="885600"/>
      </dsp:txXfrm>
    </dsp:sp>
    <dsp:sp modelId="{58B158CB-C1D2-4676-88E6-6B3937A00A96}">
      <dsp:nvSpPr>
        <dsp:cNvPr id="3" name="Rectángulo 2" hidden="1"/>
        <dsp:cNvSpPr/>
      </dsp:nvSpPr>
      <dsp:spPr>
        <a:xfrm>
          <a:off x="0" y="52750"/>
          <a:ext cx="301974" cy="885600"/>
        </a:xfrm>
        <a:prstGeom prst="rect">
          <a:avLst/>
        </a:prstGeom>
      </dsp:spPr>
      <dsp:txXfrm>
        <a:off x="0" y="52750"/>
        <a:ext cx="301974" cy="885600"/>
      </dsp:txXfrm>
    </dsp:sp>
    <dsp:sp modelId="{AEA4B341-6C57-43B8-BC42-9813D43D1335}">
      <dsp:nvSpPr>
        <dsp:cNvPr id="6" name="Rectángulo 5" hidden="1"/>
        <dsp:cNvSpPr/>
      </dsp:nvSpPr>
      <dsp:spPr>
        <a:xfrm>
          <a:off x="0" y="1413550"/>
          <a:ext cx="301974" cy="885600"/>
        </a:xfrm>
        <a:prstGeom prst="rect">
          <a:avLst/>
        </a:prstGeom>
      </dsp:spPr>
      <dsp:txXfrm>
        <a:off x="0" y="1413550"/>
        <a:ext cx="301974" cy="885600"/>
      </dsp:txXfrm>
    </dsp:sp>
    <dsp:sp modelId="{09CBCBA7-E2EE-4654-BCFB-AB2C2D77E66B}">
      <dsp:nvSpPr>
        <dsp:cNvPr id="9" name="Rectángulo 8" hidden="1"/>
        <dsp:cNvSpPr/>
      </dsp:nvSpPr>
      <dsp:spPr>
        <a:xfrm>
          <a:off x="0" y="2774350"/>
          <a:ext cx="301974" cy="885600"/>
        </a:xfrm>
        <a:prstGeom prst="rect">
          <a:avLst/>
        </a:prstGeom>
      </dsp:spPr>
      <dsp:txXfrm>
        <a:off x="0" y="2774350"/>
        <a:ext cx="301974" cy="88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6647180" cy="4309745"/>
        <a:chOff x="0" y="0"/>
        <a:chExt cx="6647180" cy="4309745"/>
      </a:xfrm>
    </dsp:grpSpPr>
    <dsp:sp modelId="{6F2447E4-83EA-413B-A65B-5349BB409B13}">
      <dsp:nvSpPr>
        <dsp:cNvPr id="3" name="Triángulo isósceles 2"/>
        <dsp:cNvSpPr/>
      </dsp:nvSpPr>
      <dsp:spPr bwMode="white">
        <a:xfrm>
          <a:off x="845487" y="0"/>
          <a:ext cx="4309745" cy="4309745"/>
        </a:xfrm>
        <a:prstGeom prst="triangle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Xfrm>
        <a:off x="845487" y="0"/>
        <a:ext cx="4309745" cy="4309745"/>
      </dsp:txXfrm>
    </dsp:sp>
    <dsp:sp modelId="{B3540AFB-F078-4904-A74C-8438A955DD66}">
      <dsp:nvSpPr>
        <dsp:cNvPr id="4" name="Rectángulo redondeado 3"/>
        <dsp:cNvSpPr/>
      </dsp:nvSpPr>
      <dsp:spPr bwMode="white">
        <a:xfrm>
          <a:off x="3000359" y="430975"/>
          <a:ext cx="2801334" cy="1021569"/>
        </a:xfrm>
        <a:prstGeom prst="roundRect">
          <a:avLst/>
        </a:prstGeom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vert="horz" wrap="square"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>
              <a:solidFill>
                <a:schemeClr val="dk1"/>
              </a:solidFill>
            </a:rPr>
            <a:t>Pequeños pasos</a:t>
          </a:r>
          <a:endParaRPr lang="es-ES" altLang="zh-CN">
            <a:solidFill>
              <a:schemeClr val="dk1"/>
            </a:solidFill>
          </a:endParaRPr>
        </a:p>
      </dsp:txBody>
      <dsp:txXfrm>
        <a:off x="3000359" y="430975"/>
        <a:ext cx="2801334" cy="1021569"/>
      </dsp:txXfrm>
    </dsp:sp>
    <dsp:sp modelId="{498138EA-C963-4850-8045-CDC976043C77}">
      <dsp:nvSpPr>
        <dsp:cNvPr id="5" name="Rectángulo redondeado 4"/>
        <dsp:cNvSpPr/>
      </dsp:nvSpPr>
      <dsp:spPr bwMode="white">
        <a:xfrm>
          <a:off x="3000359" y="1580240"/>
          <a:ext cx="2801334" cy="1021569"/>
        </a:xfrm>
        <a:prstGeom prst="roundRect">
          <a:avLst/>
        </a:prstGeom>
      </dsp:spPr>
      <dsp:style>
        <a:lnRef idx="1">
          <a:schemeClr val="accent4">
            <a:hueOff val="5190000"/>
            <a:satOff val="-23921"/>
            <a:lumOff val="784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vert="horz" wrap="square"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>
              <a:solidFill>
                <a:schemeClr val="dk1"/>
              </a:solidFill>
            </a:rPr>
            <a:t>Hábitos simples</a:t>
          </a:r>
          <a:endParaRPr lang="es-ES" altLang="zh-CN">
            <a:solidFill>
              <a:schemeClr val="dk1"/>
            </a:solidFill>
          </a:endParaRPr>
        </a:p>
      </dsp:txBody>
      <dsp:txXfrm>
        <a:off x="3000359" y="1580240"/>
        <a:ext cx="2801334" cy="1021569"/>
      </dsp:txXfrm>
    </dsp:sp>
    <dsp:sp modelId="{FAEF4662-DA73-4491-A6C9-6C7A850FFB5F}">
      <dsp:nvSpPr>
        <dsp:cNvPr id="6" name="Rectángulo redondeado 5"/>
        <dsp:cNvSpPr/>
      </dsp:nvSpPr>
      <dsp:spPr bwMode="white">
        <a:xfrm>
          <a:off x="3000359" y="2729505"/>
          <a:ext cx="2801334" cy="1021569"/>
        </a:xfrm>
        <a:prstGeom prst="roundRect">
          <a:avLst/>
        </a:prstGeom>
      </dsp:spPr>
      <dsp:style>
        <a:lnRef idx="1">
          <a:schemeClr val="accent4">
            <a:hueOff val="10380000"/>
            <a:satOff val="-47842"/>
            <a:lumOff val="1569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vert="horz" wrap="square" lIns="91439" tIns="91439" rIns="91439" bIns="91439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>
              <a:solidFill>
                <a:schemeClr val="dk1"/>
              </a:solidFill>
            </a:rPr>
            <a:t>No rendirse mentalmenyte</a:t>
          </a:r>
          <a:endParaRPr lang="es-ES" altLang="zh-CN">
            <a:solidFill>
              <a:schemeClr val="dk1"/>
            </a:solidFill>
          </a:endParaRPr>
        </a:p>
      </dsp:txBody>
      <dsp:txXfrm>
        <a:off x="3000359" y="2729505"/>
        <a:ext cx="2801334" cy="102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imagen de diapositiva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s-ES" altLang="en-US"/>
              <a:t>pequeños paso</a:t>
            </a:r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3" Type="http://schemas.openxmlformats.org/officeDocument/2006/relationships/hyperlink" Target="http://perdidadenlavida.com/" TargetMode="External"/><Relationship Id="rId2" Type="http://schemas.openxmlformats.org/officeDocument/2006/relationships/hyperlink" Target="https://www.facebook.com/share/1HdmAbWfyG/" TargetMode="External"/><Relationship Id="rId1" Type="http://schemas.openxmlformats.org/officeDocument/2006/relationships/hyperlink" Target="https://vm.tiktok.com/ZN9JwEktVXdve-1zd7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nstrucción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7415" y="13335"/>
            <a:ext cx="4997450" cy="6844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85" y="1322705"/>
            <a:ext cx="6578600" cy="2019300"/>
          </a:xfrm>
        </p:spPr>
        <p:txBody>
          <a:bodyPr>
            <a:normAutofit fontScale="90000"/>
          </a:bodyPr>
          <a:lstStyle/>
          <a:p>
            <a:r>
              <a:rPr lang="es-E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oadway" panose="04040905080B02020502" charset="0"/>
                <a:cs typeface="Broadway" panose="04040905080B02020502" charset="0"/>
              </a:rPr>
              <a:t>Sin trabajo pero en construcción</a:t>
            </a:r>
            <a:endParaRPr lang="es-E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2415" y="3602355"/>
            <a:ext cx="6156960" cy="1172210"/>
          </a:xfrm>
        </p:spPr>
        <p:txBody>
          <a:bodyPr>
            <a:normAutofit/>
          </a:bodyPr>
          <a:lstStyle/>
          <a:p>
            <a:r>
              <a:rPr lang="es-ES" altLang="en-US"/>
              <a:t>Diario de crecimiento,en tiempos de incertidumbre</a:t>
            </a:r>
            <a:endParaRPr lang="es-ES" altLang="en-US"/>
          </a:p>
        </p:txBody>
      </p:sp>
      <p:pic>
        <p:nvPicPr>
          <p:cNvPr id="4" name="Imagen 3" descr="logo perdida en la vid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1485"/>
            <a:ext cx="1144905" cy="114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Tm="10000">
        <p:newsflash/>
      </p:transition>
    </mc:Choice>
    <mc:Fallback>
      <p:transition spd="med" advTm="10000">
        <p:newsfla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3266440" cy="1263015"/>
          </a:xfrm>
        </p:spPr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Cierre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61290" y="5847715"/>
            <a:ext cx="8155940" cy="784860"/>
          </a:xfrm>
        </p:spPr>
        <p:txBody>
          <a:bodyPr/>
          <a:p>
            <a:r>
              <a:rPr lang="es-ES" altLang="en-US" sz="4200" b="1">
                <a:solidFill>
                  <a:schemeClr val="bg1"/>
                </a:solidFill>
                <a:latin typeface="Freestyle Script" panose="030804020302050B0404" charset="0"/>
                <a:cs typeface="Freestyle Script" panose="030804020302050B0404" charset="0"/>
              </a:rPr>
              <a:t>Sigo reconstruyéndome,incluso en la incertidumbre</a:t>
            </a:r>
            <a:r>
              <a:rPr lang="es-ES" altLang="en-US" sz="4200">
                <a:solidFill>
                  <a:schemeClr val="bg1"/>
                </a:solidFill>
              </a:rPr>
              <a:t>.</a:t>
            </a:r>
            <a:r>
              <a:rPr lang="es-ES" altLang="en-US" sz="4500">
                <a:solidFill>
                  <a:schemeClr val="bg1"/>
                </a:solidFill>
              </a:rPr>
              <a:t>..</a:t>
            </a:r>
            <a:endParaRPr lang="es-ES" altLang="en-US" sz="45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700" y="652780"/>
            <a:ext cx="4373245" cy="1803400"/>
          </a:xfrm>
        </p:spPr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El contexto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47700" y="3927475"/>
            <a:ext cx="4161790" cy="1849755"/>
          </a:xfrm>
        </p:spPr>
        <p:txBody>
          <a:bodyPr>
            <a:normAutofit lnSpcReduction="10000"/>
          </a:bodyPr>
          <a:p>
            <a:r>
              <a:rPr lang="es-ES" altLang="en-US"/>
              <a:t>*Etapa de desempleo</a:t>
            </a:r>
            <a:endParaRPr lang="es-ES" altLang="en-US"/>
          </a:p>
          <a:p>
            <a:r>
              <a:rPr lang="es-ES" altLang="en-US"/>
              <a:t>*Cambios emocionales</a:t>
            </a:r>
            <a:endParaRPr lang="es-ES" altLang="en-US"/>
          </a:p>
          <a:p>
            <a:r>
              <a:rPr lang="es-ES" altLang="en-US"/>
              <a:t>*Búsqueda de rumbo</a:t>
            </a:r>
            <a:endParaRPr lang="es-ES" altLang="en-US"/>
          </a:p>
        </p:txBody>
      </p:sp>
      <p:pic>
        <p:nvPicPr>
          <p:cNvPr id="4" name="Imagen 3" descr="cambio emocio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635" y="0"/>
            <a:ext cx="522922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Realidad Emocional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9542145" y="5389880"/>
            <a:ext cx="1621155" cy="787400"/>
          </a:xfrm>
        </p:spPr>
        <p:txBody>
          <a:bodyPr>
            <a:normAutofit fontScale="30000"/>
          </a:bodyPr>
          <a:p>
            <a:r>
              <a:rPr lang="es-ES" altLang="en-US"/>
              <a:t>*Días buenos y días grises</a:t>
            </a:r>
            <a:endParaRPr lang="es-ES" altLang="en-US"/>
          </a:p>
          <a:p>
            <a:r>
              <a:rPr lang="es-ES" altLang="en-US"/>
              <a:t>*Dudas y ansiedad</a:t>
            </a:r>
            <a:endParaRPr lang="es-ES" altLang="en-US"/>
          </a:p>
          <a:p>
            <a:r>
              <a:rPr lang="es-ES" altLang="en-US"/>
              <a:t>*Comparaciones inevitables</a:t>
            </a:r>
            <a:endParaRPr lang="es-ES" altLang="en-US"/>
          </a:p>
        </p:txBody>
      </p:sp>
      <p:pic>
        <p:nvPicPr>
          <p:cNvPr id="4" name="Imagen 3" descr="camino"/>
          <p:cNvPicPr/>
          <p:nvPr/>
        </p:nvPicPr>
        <p:blipFill>
          <a:blip r:embed="rId1"/>
          <a:stretch>
            <a:fillRect/>
          </a:stretch>
        </p:blipFill>
        <p:spPr>
          <a:xfrm>
            <a:off x="7446645" y="153035"/>
            <a:ext cx="4363147" cy="6552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Diagrama 4"/>
          <p:cNvGraphicFramePr/>
          <p:nvPr/>
        </p:nvGraphicFramePr>
        <p:xfrm>
          <a:off x="648335" y="2112010"/>
          <a:ext cx="6039485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Nuevas perspectiva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2249805" y="2787015"/>
            <a:ext cx="3340100" cy="1953895"/>
          </a:xfrm>
        </p:spPr>
        <p:txBody>
          <a:bodyPr>
            <a:normAutofit lnSpcReduction="20000"/>
          </a:bodyPr>
          <a:p>
            <a:pPr algn="l">
              <a:lnSpc>
                <a:spcPct val="120000"/>
              </a:lnSpc>
            </a:pPr>
            <a:r>
              <a:rPr lang="es-ES" altLang="en-US" sz="3200" b="1"/>
              <a:t>*No estoy parado.</a:t>
            </a:r>
            <a:endParaRPr lang="es-ES" altLang="en-US" sz="3200" b="1"/>
          </a:p>
          <a:p>
            <a:pPr algn="l">
              <a:lnSpc>
                <a:spcPct val="120000"/>
              </a:lnSpc>
            </a:pPr>
            <a:r>
              <a:rPr lang="es-ES" altLang="en-US" sz="3200" b="1"/>
              <a:t>*Estoy en proceso.</a:t>
            </a:r>
            <a:endParaRPr lang="es-ES" altLang="en-US" sz="3200" b="1"/>
          </a:p>
          <a:p>
            <a:pPr algn="l">
              <a:lnSpc>
                <a:spcPct val="120000"/>
              </a:lnSpc>
            </a:pPr>
            <a:r>
              <a:rPr lang="es-ES" altLang="en-US" sz="3200" b="1"/>
              <a:t>*Progreso invisible.</a:t>
            </a:r>
            <a:endParaRPr lang="es-ES" altLang="en-US" sz="3200" b="1"/>
          </a:p>
        </p:txBody>
      </p:sp>
      <p:pic>
        <p:nvPicPr>
          <p:cNvPr id="4" name="Imagen 3" descr="persona cogiendo la vida y echandosela a la espald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3025" y="584200"/>
            <a:ext cx="3482975" cy="1950720"/>
          </a:xfrm>
          <a:prstGeom prst="rect">
            <a:avLst/>
          </a:prstGeom>
        </p:spPr>
      </p:pic>
      <p:pic>
        <p:nvPicPr>
          <p:cNvPr id="5" name="Imagen 4" descr="ChatGPT Image 14 feb 2026, 19_11_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25" y="2786380"/>
            <a:ext cx="3642360" cy="3642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Que significa avanzar ahora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graphicFrame>
        <p:nvGraphicFramePr>
          <p:cNvPr id="10" name="Diagrama 9"/>
          <p:cNvGraphicFramePr/>
          <p:nvPr/>
        </p:nvGraphicFramePr>
        <p:xfrm>
          <a:off x="2687955" y="1859280"/>
          <a:ext cx="6647180" cy="430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Organizar mis días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graphicFrame>
        <p:nvGraphicFramePr>
          <p:cNvPr id="4" name="Marcador de posición de contenido 3"/>
          <p:cNvGraphicFramePr/>
          <p:nvPr>
            <p:ph idx="1"/>
            <p:custDataLst>
              <p:tags r:id="rId1"/>
            </p:custDataLst>
          </p:nvPr>
        </p:nvGraphicFramePr>
        <p:xfrm>
          <a:off x="647700" y="1825625"/>
          <a:ext cx="54476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66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" alt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ea"/>
                          <a:cs typeface="+mn-ea"/>
                        </a:rPr>
                        <a:t>1-Rutina flexible </a:t>
                      </a:r>
                      <a:endParaRPr lang="es-ES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cs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" altLang="en-US">
                          <a:latin typeface="+mn-ea"/>
                          <a:cs typeface="+mn-ea"/>
                        </a:rPr>
                        <a:t>2-Tres tareas clave</a:t>
                      </a:r>
                      <a:endParaRPr lang="es-ES" altLang="en-US">
                        <a:latin typeface="+mn-ea"/>
                        <a:cs typeface="+mn-ea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s-ES" altLang="en-US">
                          <a:latin typeface="+mn-ea"/>
                          <a:cs typeface="+mn-ea"/>
                        </a:rPr>
                        <a:t>3-Equilibrio entre buscar y vivir</a:t>
                      </a:r>
                      <a:endParaRPr lang="es-ES" altLang="en-US">
                        <a:latin typeface="+mn-ea"/>
                        <a:cs typeface="+mn-e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n 6" descr="ruti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" y="3275965"/>
            <a:ext cx="2011680" cy="32473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Imagen 7" descr="reg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60" y="3110865"/>
            <a:ext cx="2952115" cy="35775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Imagen 8" descr="perspectiv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855" y="1078865"/>
            <a:ext cx="3520440" cy="52603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700" y="639445"/>
            <a:ext cx="4515485" cy="1664970"/>
          </a:xfrm>
        </p:spPr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Aprendizajes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47700" y="2852420"/>
            <a:ext cx="3679190" cy="2489200"/>
          </a:xfrm>
        </p:spPr>
        <p:txBody>
          <a:bodyPr/>
          <a:p>
            <a:r>
              <a:rPr lang="es-E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*Paciencia</a:t>
            </a:r>
            <a:endParaRPr lang="es-ES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s-E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*Autoconocimiento</a:t>
            </a:r>
            <a:endParaRPr lang="es-ES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s-ES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*Resiliencia</a:t>
            </a:r>
            <a:endParaRPr lang="es-ES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Imagen 3" descr="resiliencia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200" y="258445"/>
            <a:ext cx="6567805" cy="6565900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 descr="no nunca,si siemp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5590" y="2675255"/>
            <a:ext cx="8465820" cy="41827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                 Mensaje central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84899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p>
            <a:r>
              <a:rPr lang="es-ES" altLang="en-US" b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astellar" panose="020A0402060406010301" charset="0"/>
                <a:cs typeface="Castellar" panose="020A0402060406010301" charset="0"/>
              </a:rPr>
              <a:t>El desempleo es una etapa. No una identidad.</a:t>
            </a:r>
            <a:endParaRPr lang="es-ES" altLang="en-US" b="1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Castellar" panose="020A0402060406010301" charset="0"/>
              <a:cs typeface="Castellar" panose="020A0402060406010301" charset="0"/>
            </a:endParaRPr>
          </a:p>
          <a:p>
            <a:endParaRPr lang="es-ES" altLang="en-US" b="1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Castellar" panose="020A0402060406010301" charset="0"/>
              <a:cs typeface="Castellar" panose="020A0402060406010301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 altLang="en-US">
                <a:solidFill>
                  <a:schemeClr val="accent1"/>
                </a:solidFill>
                <a:latin typeface="Broadway" panose="04040905080B02020502" charset="0"/>
                <a:cs typeface="Broadway" panose="04040905080B02020502" charset="0"/>
              </a:rPr>
              <a:t>Propósito del blog</a:t>
            </a:r>
            <a:endParaRPr lang="es-ES" altLang="en-US">
              <a:solidFill>
                <a:schemeClr val="accent1"/>
              </a:solidFill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47700" y="1825625"/>
            <a:ext cx="7360920" cy="4184015"/>
          </a:xfrm>
        </p:spPr>
        <p:txBody>
          <a:bodyPr/>
          <a:p>
            <a:r>
              <a:rPr lang="es-ES" altLang="en-US" b="1">
                <a:solidFill>
                  <a:schemeClr val="accent5">
                    <a:lumMod val="75000"/>
                  </a:schemeClr>
                </a:solidFill>
              </a:rPr>
              <a:t>*Compartir el proceso</a:t>
            </a:r>
            <a:endParaRPr lang="es-ES" altLang="en-US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altLang="en-US" b="1">
                <a:solidFill>
                  <a:schemeClr val="accent5">
                    <a:lumMod val="75000"/>
                  </a:schemeClr>
                </a:solidFill>
              </a:rPr>
              <a:t>*Acompañar a otros</a:t>
            </a:r>
            <a:endParaRPr lang="es-ES" altLang="en-US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altLang="en-US" b="1">
                <a:solidFill>
                  <a:schemeClr val="accent5">
                    <a:lumMod val="75000"/>
                  </a:schemeClr>
                </a:solidFill>
              </a:rPr>
              <a:t>*Crecer Juntos</a:t>
            </a:r>
            <a:endParaRPr lang="es-ES" altLang="en-US" b="1">
              <a:solidFill>
                <a:schemeClr val="accent5">
                  <a:lumMod val="75000"/>
                </a:schemeClr>
              </a:solidFill>
            </a:endParaRPr>
          </a:p>
          <a:p>
            <a:endParaRPr lang="es-ES" altLang="en-US" b="1">
              <a:solidFill>
                <a:schemeClr val="accent5">
                  <a:lumMod val="75000"/>
                </a:schemeClr>
              </a:solidFill>
            </a:endParaRPr>
          </a:p>
          <a:p>
            <a:endParaRPr lang="es-ES" altLang="en-US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altLang="en-US" b="1">
                <a:solidFill>
                  <a:schemeClr val="accent5">
                    <a:lumMod val="75000"/>
                  </a:schemeClr>
                </a:solidFill>
                <a:hlinkClick r:id="rId1" tooltip="" action="ppaction://hlinkfile"/>
              </a:rPr>
              <a:t>https://vm.tiktok.com/ZN9JwEktVXdve-1zd7t/</a:t>
            </a:r>
            <a:endParaRPr lang="es-ES" altLang="en-US" b="1">
              <a:solidFill>
                <a:schemeClr val="accent5">
                  <a:lumMod val="75000"/>
                </a:schemeClr>
              </a:solidFill>
              <a:hlinkClick r:id="rId1" tooltip="" action="ppaction://hlinkfile"/>
            </a:endParaRPr>
          </a:p>
          <a:p>
            <a:r>
              <a:rPr lang="es-ES" altLang="en-US" b="1">
                <a:solidFill>
                  <a:schemeClr val="accent5">
                    <a:lumMod val="75000"/>
                  </a:schemeClr>
                </a:solidFill>
                <a:hlinkClick r:id="rId2" tooltip="" action="ppaction://hlinkfile"/>
              </a:rPr>
              <a:t>https://www.facebook.com/share/1HdmAbWfyG/</a:t>
            </a:r>
            <a:endParaRPr lang="es-ES" altLang="en-US" b="1">
              <a:solidFill>
                <a:schemeClr val="accent5">
                  <a:lumMod val="75000"/>
                </a:schemeClr>
              </a:solidFill>
              <a:hlinkClick r:id="rId2" tooltip="" action="ppaction://hlinkfile"/>
            </a:endParaRPr>
          </a:p>
          <a:p>
            <a:r>
              <a:rPr lang="es-ES" altLang="en-US" b="1">
                <a:solidFill>
                  <a:schemeClr val="accent5">
                    <a:lumMod val="75000"/>
                  </a:schemeClr>
                </a:solidFill>
                <a:hlinkClick r:id="rId3" tooltip=""/>
              </a:rPr>
              <a:t>http://perdidadenlavida.com/</a:t>
            </a:r>
            <a:endParaRPr lang="es-ES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n 3" descr="logo perdida en la vid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485140"/>
            <a:ext cx="3910330" cy="391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428*86"/>
  <p:tag name="TABLE_ENDDRAG_RECT" val="51*143*428*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WPS Presentation</Application>
  <PresentationFormat>宽屏</PresentationFormat>
  <Paragraphs>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Broadway</vt:lpstr>
      <vt:lpstr>Microsoft YaHei</vt:lpstr>
      <vt:lpstr>Arial Unicode MS</vt:lpstr>
      <vt:lpstr>Calibri</vt:lpstr>
      <vt:lpstr>黑体</vt:lpstr>
      <vt:lpstr>Castellar</vt:lpstr>
      <vt:lpstr>Franklin Gothic Medium Cond</vt:lpstr>
      <vt:lpstr>Freestyle Script</vt:lpstr>
      <vt:lpstr>Office Theme</vt:lpstr>
      <vt:lpstr>Sin trabajo pero en construcción</vt:lpstr>
      <vt:lpstr>El contexto</vt:lpstr>
      <vt:lpstr>Realidad Emocional</vt:lpstr>
      <vt:lpstr>Nuevas perspectiva</vt:lpstr>
      <vt:lpstr>Que significa avanzar ahora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dcterms:created xsi:type="dcterms:W3CDTF">2025-07-23T00:59:00Z</dcterms:created>
  <dcterms:modified xsi:type="dcterms:W3CDTF">2026-02-17T17:01:43Z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3082-12.2.0.23196</vt:lpwstr>
  </property>
  <property fmtid="{D5CDD505-2E9C-101B-9397-08002B2CF9AE}" pid="3" name="ICV">
    <vt:lpwstr>6156B1DA12C54CC4BF97A3DA950AC9FB_11</vt:lpwstr>
  </property>
</Properties>
</file>